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6901800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 flipH="1">
            <a:off y="16052" x="-3832"/>
            <a:ext cy="6881034" cx="10925833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flipH="1">
            <a:off y="881" x="14659"/>
            <a:ext cy="6881034" cx="10500940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-881" x="-846666"/>
            <a:ext cy="6906895" cx="2167466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 rot="10800000" flipH="1">
            <a:off y="-4974" x="-524933"/>
            <a:ext cy="6906895" cx="1403434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658990" x="457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y="1658990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4" name="Shape 34"/>
          <p:cNvGrpSpPr/>
          <p:nvPr/>
        </p:nvGrpSpPr>
        <p:grpSpPr>
          <a:xfrm>
            <a:off y="4933386" x="-6264"/>
            <a:ext cy="3100650" cx="9150267"/>
            <a:chOff y="4933386" x="-6264"/>
            <a:chExt cy="3100650" cx="9150267"/>
          </a:xfrm>
        </p:grpSpPr>
        <p:sp>
          <p:nvSpPr>
            <p:cNvPr id="35" name="Shape 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w="9144009" extrusionOk="0" h="1257301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w="8053639" extrusionOk="0" h="6879900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%" r="100%"/>
              </a:path>
              <a:tileRect b="-100%" l="-100%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w="9144011" extrusionOk="0" h="125730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8" name="Shape 38"/>
          <p:cNvSpPr txBox="1"/>
          <p:nvPr>
            <p:ph idx="1" type="body"/>
          </p:nvPr>
        </p:nvSpPr>
        <p:spPr>
          <a:xfrm>
            <a:off y="5367337" x="1792288"/>
            <a:ext cy="804899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152400" marL="0">
              <a:buSzPct val="100000"/>
              <a:buFont typeface="Trebuchet MS"/>
              <a:buNone/>
              <a:defRPr sz="2400"/>
            </a:lvl1pPr>
            <a:lvl2pPr algn="ctr" rtl="0" indent="152400" marL="0">
              <a:buSzPct val="100000"/>
              <a:buFont typeface="Trebuchet MS"/>
              <a:buNone/>
              <a:defRPr sz="2400"/>
            </a:lvl2pPr>
            <a:lvl3pPr algn="ctr" rtl="0" indent="152400" marL="0">
              <a:buSzPct val="100000"/>
              <a:buFont typeface="Trebuchet MS"/>
              <a:buNone/>
              <a:defRPr sz="2400"/>
            </a:lvl3pPr>
            <a:lvl4pPr algn="ctr" rtl="0" indent="152400" marL="0">
              <a:buSzPct val="100000"/>
              <a:buFont typeface="Trebuchet MS"/>
              <a:buNone/>
              <a:defRPr sz="2400"/>
            </a:lvl4pPr>
            <a:lvl5pPr algn="ctr" rtl="0" indent="152400" marL="0">
              <a:buSzPct val="100000"/>
              <a:buFont typeface="Trebuchet MS"/>
              <a:buNone/>
              <a:defRPr sz="2400"/>
            </a:lvl5pPr>
            <a:lvl6pPr algn="ctr" rtl="0" indent="152400" marL="0">
              <a:buSzPct val="100000"/>
              <a:buFont typeface="Trebuchet MS"/>
              <a:buNone/>
              <a:defRPr sz="2400"/>
            </a:lvl6pPr>
            <a:lvl7pPr algn="ctr" rtl="0" indent="152400" marL="0">
              <a:buSzPct val="100000"/>
              <a:buFont typeface="Trebuchet MS"/>
              <a:buNone/>
              <a:defRPr sz="2400"/>
            </a:lvl7pPr>
            <a:lvl8pPr algn="ctr" rtl="0" indent="152400" marL="0">
              <a:buSzPct val="100000"/>
              <a:buFont typeface="Trebuchet MS"/>
              <a:buNone/>
              <a:defRPr sz="2400"/>
            </a:lvl8pPr>
            <a:lvl9pPr algn="ctr" rtl="0" indent="152400" marL="0">
              <a:buSzPct val="100000"/>
              <a:buFont typeface="Trebuchet MS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727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Famous people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>
              <a:buNone/>
            </a:pPr>
            <a:r>
              <a:rPr lang="en"/>
              <a:t>By:Luiz fagundes and Thierry sousa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0" x="-80825"/>
            <a:ext cy="6808725" cx="92248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Vin Diesel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00"/>
        </a:solidFill>
      </p:bgPr>
    </p:bg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Chris Rock</a:t>
            </a:r>
          </a:p>
          <a:p>
            <a:r>
              <a:t/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1659000" x="5902000"/>
            <a:ext cy="2784799" cx="2784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3438A"/>
        </a:solidFill>
      </p:bgPr>
    </p:bg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ben affleck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69" name="Shape 69"/>
          <p:cNvSpPr/>
          <p:nvPr/>
        </p:nvSpPr>
        <p:spPr>
          <a:xfrm>
            <a:off y="1857375" x="1333500"/>
            <a:ext cy="4191000" cx="6286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9FFD4"/>
        </a:solidFill>
      </p:bgPr>
    </p:bg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